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92" autoAdjust="0"/>
  </p:normalViewPr>
  <p:slideViewPr>
    <p:cSldViewPr>
      <p:cViewPr varScale="1">
        <p:scale>
          <a:sx n="69" d="100"/>
          <a:sy n="69" d="100"/>
        </p:scale>
        <p:origin x="9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02.png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28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4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40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28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47.png"/><Relationship Id="rId26" Type="http://schemas.openxmlformats.org/officeDocument/2006/relationships/image" Target="../media/image85.png"/><Relationship Id="rId3" Type="http://schemas.openxmlformats.org/officeDocument/2006/relationships/image" Target="../media/image64.png"/><Relationship Id="rId21" Type="http://schemas.openxmlformats.org/officeDocument/2006/relationships/image" Target="../media/image8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4.png"/><Relationship Id="rId2" Type="http://schemas.openxmlformats.org/officeDocument/2006/relationships/image" Target="../media/image28.png"/><Relationship Id="rId16" Type="http://schemas.openxmlformats.org/officeDocument/2006/relationships/image" Target="../media/image76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71.png"/><Relationship Id="rId24" Type="http://schemas.openxmlformats.org/officeDocument/2006/relationships/image" Target="../media/image83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82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1.png"/><Relationship Id="rId27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48.png"/><Relationship Id="rId21" Type="http://schemas.openxmlformats.org/officeDocument/2006/relationships/image" Target="../media/image99.png"/><Relationship Id="rId7" Type="http://schemas.openxmlformats.org/officeDocument/2006/relationships/image" Target="../media/image88.png"/><Relationship Id="rId12" Type="http://schemas.openxmlformats.org/officeDocument/2006/relationships/image" Target="../media/image84.png"/><Relationship Id="rId17" Type="http://schemas.openxmlformats.org/officeDocument/2006/relationships/image" Target="../media/image96.png"/><Relationship Id="rId2" Type="http://schemas.openxmlformats.org/officeDocument/2006/relationships/image" Target="../media/image28.png"/><Relationship Id="rId16" Type="http://schemas.openxmlformats.org/officeDocument/2006/relationships/image" Target="../media/image95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47.png"/><Relationship Id="rId5" Type="http://schemas.openxmlformats.org/officeDocument/2006/relationships/image" Target="../media/image78.png"/><Relationship Id="rId15" Type="http://schemas.openxmlformats.org/officeDocument/2006/relationships/image" Target="../media/image94.png"/><Relationship Id="rId23" Type="http://schemas.openxmlformats.org/officeDocument/2006/relationships/image" Target="../media/image40.png"/><Relationship Id="rId10" Type="http://schemas.openxmlformats.org/officeDocument/2006/relationships/image" Target="../media/image91.png"/><Relationship Id="rId19" Type="http://schemas.openxmlformats.org/officeDocument/2006/relationships/image" Target="../media/image98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93.png"/><Relationship Id="rId22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-431800"/>
            <a:ext cx="18249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580000">
            <a:off x="12954000" y="3048000"/>
            <a:ext cx="9486900" cy="374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384800"/>
            <a:ext cx="3390900" cy="3390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087245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35100" y="8851900"/>
            <a:ext cx="266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8509000"/>
            <a:ext cx="20447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100" y="8966200"/>
            <a:ext cx="32766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300" y="8547100"/>
            <a:ext cx="29718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79500"/>
            <a:ext cx="70231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" y="1168400"/>
            <a:ext cx="9918700" cy="4432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087245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35100" y="9296400"/>
            <a:ext cx="2667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15800" y="9067800"/>
            <a:ext cx="1498600" cy="469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79500" y="9055100"/>
            <a:ext cx="2082800" cy="457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6900" y="8991600"/>
            <a:ext cx="20320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400" y="9017000"/>
            <a:ext cx="20447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0500" y="7975600"/>
            <a:ext cx="17272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381000"/>
            <a:ext cx="28194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9372600"/>
            <a:ext cx="52959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09700"/>
            <a:ext cx="4953000" cy="8343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409700"/>
            <a:ext cx="10566400" cy="834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0" y="381000"/>
            <a:ext cx="2311400" cy="85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6400" y="9372600"/>
            <a:ext cx="52832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09700"/>
            <a:ext cx="44069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381000"/>
            <a:ext cx="23876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9372600"/>
            <a:ext cx="52832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279400"/>
            <a:ext cx="8636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9372600"/>
            <a:ext cx="52832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04800"/>
            <a:ext cx="17018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9372600"/>
            <a:ext cx="52959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04800"/>
            <a:ext cx="17780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9372600"/>
            <a:ext cx="52832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04800"/>
            <a:ext cx="23622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9372600"/>
            <a:ext cx="52959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04800"/>
            <a:ext cx="24638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9372600"/>
            <a:ext cx="52959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304800"/>
            <a:ext cx="22098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9372600"/>
            <a:ext cx="52959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304800"/>
            <a:ext cx="23622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400" y="9372600"/>
            <a:ext cx="52832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101600"/>
            <a:ext cx="92202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0" y="3302000"/>
            <a:ext cx="62103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0" y="3644900"/>
            <a:ext cx="26289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4292600"/>
            <a:ext cx="22352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3302000"/>
            <a:ext cx="6210300" cy="196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6700" y="3644900"/>
            <a:ext cx="26670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4292600"/>
            <a:ext cx="2552700" cy="72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0" y="5676900"/>
            <a:ext cx="6210300" cy="196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800" y="6019800"/>
            <a:ext cx="20066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9900" y="6667500"/>
            <a:ext cx="19431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5676900"/>
            <a:ext cx="6210300" cy="196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96700" y="6019800"/>
            <a:ext cx="26162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2100" y="6667500"/>
            <a:ext cx="19685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0" y="9372600"/>
            <a:ext cx="55880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04800"/>
            <a:ext cx="18542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100" y="9372600"/>
            <a:ext cx="52324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435100"/>
            <a:ext cx="6070600" cy="777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304800"/>
            <a:ext cx="34417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100" y="9372600"/>
            <a:ext cx="52324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63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04800"/>
            <a:ext cx="46101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9100" y="9372600"/>
            <a:ext cx="52324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25400"/>
            <a:ext cx="4165600" cy="170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9100" y="9372600"/>
            <a:ext cx="5232400" cy="82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900" y="2997200"/>
            <a:ext cx="4495800" cy="572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4356100"/>
            <a:ext cx="2235200" cy="78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100" y="5067300"/>
            <a:ext cx="50546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900" y="6070600"/>
            <a:ext cx="40386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997200"/>
            <a:ext cx="4495800" cy="572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2800" y="4356100"/>
            <a:ext cx="22352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0" y="5067300"/>
            <a:ext cx="5295900" cy="87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1600" y="6083300"/>
            <a:ext cx="4025900" cy="242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300" y="2997200"/>
            <a:ext cx="4495800" cy="572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25500" y="4356100"/>
            <a:ext cx="22352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0200" y="5067300"/>
            <a:ext cx="52705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14300" y="6057900"/>
            <a:ext cx="4013200" cy="2425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68700" y="2146300"/>
            <a:ext cx="2133600" cy="2133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52900" y="2641600"/>
            <a:ext cx="952500" cy="1168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3300" y="2146300"/>
            <a:ext cx="2133600" cy="2133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6700" y="2692400"/>
            <a:ext cx="1168400" cy="1130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90600" y="2146300"/>
            <a:ext cx="2133600" cy="2133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957300" y="2413000"/>
            <a:ext cx="1600200" cy="1600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-1384300"/>
            <a:ext cx="3898900" cy="3898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327400"/>
            <a:ext cx="9004300" cy="416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9100" y="9372600"/>
            <a:ext cx="52451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580000">
            <a:off x="12954000" y="3048000"/>
            <a:ext cx="9486900" cy="374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900"/>
            <a:ext cx="4165600" cy="156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305800" y="-4902200"/>
            <a:ext cx="1841500" cy="14909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43900" y="-2870200"/>
            <a:ext cx="1841500" cy="14986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87400" y="4254500"/>
            <a:ext cx="20485100" cy="732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5842000"/>
            <a:ext cx="10248900" cy="365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9500" y="1981200"/>
            <a:ext cx="1181100" cy="1181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49500" y="40386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0100" y="1866900"/>
            <a:ext cx="110871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100" y="3810000"/>
            <a:ext cx="112014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9300" y="6731000"/>
            <a:ext cx="7251700" cy="196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36700" y="9372600"/>
            <a:ext cx="55372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3657600"/>
            <a:ext cx="14097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0" y="3708400"/>
            <a:ext cx="1511300" cy="67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26200" y="5588000"/>
            <a:ext cx="15113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8534400" y="5283200"/>
            <a:ext cx="1511300" cy="67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1800" y="5930900"/>
            <a:ext cx="3390900" cy="339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640000">
            <a:off x="4305300" y="5245100"/>
            <a:ext cx="14097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400" y="5854700"/>
            <a:ext cx="23114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15400" y="-139700"/>
            <a:ext cx="2260600" cy="6108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71500" y="1485900"/>
            <a:ext cx="3238500" cy="170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381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04900" y="1473200"/>
            <a:ext cx="558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-25400"/>
            <a:ext cx="4254500" cy="1701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0800" y="1028700"/>
            <a:ext cx="2514600" cy="1155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3900" y="3263900"/>
            <a:ext cx="2540000" cy="156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8200" y="3581400"/>
            <a:ext cx="2603500" cy="1143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0000" y="6680200"/>
            <a:ext cx="1828800" cy="1828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83400" y="6832600"/>
            <a:ext cx="7493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5100" y="7975600"/>
            <a:ext cx="1714500" cy="1168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87600" y="3098800"/>
            <a:ext cx="1854200" cy="1854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55900" y="4368800"/>
            <a:ext cx="1460500" cy="11938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33100" y="3035300"/>
            <a:ext cx="1536700" cy="1536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63200" y="4038600"/>
            <a:ext cx="2705100" cy="10795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09300" y="5461000"/>
            <a:ext cx="1612900" cy="1612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79100" y="6731000"/>
            <a:ext cx="2362200" cy="11938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78100" y="6362700"/>
            <a:ext cx="2146300" cy="1701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49600" y="7670800"/>
            <a:ext cx="1397000" cy="1270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36700" y="9372600"/>
            <a:ext cx="5524500" cy="825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946400"/>
            <a:ext cx="1295400" cy="7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5232400"/>
            <a:ext cx="1397000" cy="62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000">
            <a:off x="4521200" y="6680200"/>
            <a:ext cx="13970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2425700"/>
            <a:ext cx="8013700" cy="161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-25400"/>
            <a:ext cx="42545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2501900"/>
            <a:ext cx="6769100" cy="1524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700" y="2590800"/>
            <a:ext cx="23495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00" y="2882900"/>
            <a:ext cx="2413000" cy="1054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2451100"/>
            <a:ext cx="1714500" cy="171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500" y="3619500"/>
            <a:ext cx="1358900" cy="1104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2100" y="4610100"/>
            <a:ext cx="1422400" cy="142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5524500"/>
            <a:ext cx="25146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8300" y="6845300"/>
            <a:ext cx="1485900" cy="1485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3500" y="8026400"/>
            <a:ext cx="2184400" cy="1104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79000" y="4584700"/>
            <a:ext cx="8013700" cy="1460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4953000"/>
            <a:ext cx="2349500" cy="144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0" y="5245100"/>
            <a:ext cx="24130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29900" y="4660900"/>
            <a:ext cx="6908800" cy="1155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43815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104900" y="1473200"/>
            <a:ext cx="5588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6000" y="2705100"/>
            <a:ext cx="571500" cy="571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31400" y="2374900"/>
            <a:ext cx="774700" cy="1320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6000" y="4838700"/>
            <a:ext cx="5715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79000" y="6527800"/>
            <a:ext cx="7924800" cy="2336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06000" y="4660900"/>
            <a:ext cx="876300" cy="11176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06000" y="6845300"/>
            <a:ext cx="571500" cy="571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06000" y="6540500"/>
            <a:ext cx="889000" cy="1320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29900" y="6578600"/>
            <a:ext cx="6908800" cy="2260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33500" y="1028700"/>
            <a:ext cx="2171700" cy="1155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236700" y="9372600"/>
            <a:ext cx="5524500" cy="825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25400"/>
            <a:ext cx="4254500" cy="170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2425700"/>
            <a:ext cx="8013700" cy="2413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2705100"/>
            <a:ext cx="5715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00" y="2362200"/>
            <a:ext cx="889000" cy="132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900" y="2413000"/>
            <a:ext cx="6553200" cy="232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6045200"/>
            <a:ext cx="8013700" cy="1536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64516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0" y="6134100"/>
            <a:ext cx="901700" cy="133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9900" y="6286500"/>
            <a:ext cx="5562600" cy="1168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381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104900" y="1473200"/>
            <a:ext cx="5588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3500" y="1028700"/>
            <a:ext cx="2171700" cy="1155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18200" y="5054600"/>
            <a:ext cx="1549400" cy="685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8640000">
            <a:off x="3733800" y="4699000"/>
            <a:ext cx="1435100" cy="800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0500" y="2667000"/>
            <a:ext cx="2603500" cy="160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7500" y="2997200"/>
            <a:ext cx="2679700" cy="1168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9300" y="6172200"/>
            <a:ext cx="1866900" cy="186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8100" y="6324600"/>
            <a:ext cx="774700" cy="774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07100" y="7493000"/>
            <a:ext cx="1765300" cy="12065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8500" y="5854700"/>
            <a:ext cx="2197100" cy="173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52700" y="7188200"/>
            <a:ext cx="1435100" cy="130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236700" y="9372600"/>
            <a:ext cx="5524500" cy="825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81000"/>
            <a:ext cx="19304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0" y="9372600"/>
            <a:ext cx="55499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68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81000"/>
            <a:ext cx="28194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6700" y="9372600"/>
            <a:ext cx="55499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-863600"/>
            <a:ext cx="18249900" cy="11150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371600"/>
            <a:ext cx="17208500" cy="739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25400"/>
            <a:ext cx="3073400" cy="170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381000"/>
            <a:ext cx="5981700" cy="85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6700" y="9372600"/>
            <a:ext cx="55499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3300" y="190500"/>
            <a:ext cx="4368800" cy="58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서진주</cp:lastModifiedBy>
  <cp:revision>2</cp:revision>
  <dcterms:created xsi:type="dcterms:W3CDTF">2006-08-16T00:00:00Z</dcterms:created>
  <dcterms:modified xsi:type="dcterms:W3CDTF">2024-12-13T07:46:32Z</dcterms:modified>
</cp:coreProperties>
</file>